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8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si" initials="m" lastIdx="1" clrIdx="0">
    <p:extLst>
      <p:ext uri="{19B8F6BF-5375-455C-9EA6-DF929625EA0E}">
        <p15:presenceInfo xmlns:p15="http://schemas.microsoft.com/office/powerpoint/2012/main" userId="ms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6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3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2-17T23:54:26.224" idx="1">
    <p:pos x="4457" y="1851"/>
    <p:text/>
    <p:extLst>
      <p:ext uri="{C676402C-5697-4E1C-873F-D02D1690AC5C}">
        <p15:threadingInfo xmlns:p15="http://schemas.microsoft.com/office/powerpoint/2012/main" timeZoneBias="-210"/>
      </p:ext>
    </p:extLst>
  </p:cm>
</p:cmLst>
</file>

<file path=ppt/media/image1.png>
</file>

<file path=ppt/media/image2.jfif>
</file>

<file path=ppt/media/image3.jp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comments" Target="../comments/commen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hyperlink" Target="https://nalarobotics.com/nala-chef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jf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45C3-01C9-131C-0439-FA14241F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Nala the robot chef </a:t>
            </a:r>
            <a:br>
              <a:rPr lang="en-US" sz="4400" dirty="0"/>
            </a:br>
            <a:r>
              <a:rPr lang="en-US" sz="4400" dirty="0"/>
              <a:t>  </a:t>
            </a:r>
            <a:br>
              <a:rPr lang="en-US" sz="4400" dirty="0"/>
            </a:br>
            <a:r>
              <a:rPr lang="fa-IR" sz="4400" dirty="0"/>
              <a:t>انقلاب در اتوماسیون آشپزی</a:t>
            </a:r>
            <a:endParaRPr lang="en-US" sz="4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E076F5-9918-E1A8-E7CC-FAB602CA3D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38961" y="4043944"/>
            <a:ext cx="8534400" cy="838200"/>
          </a:xfrm>
        </p:spPr>
        <p:txBody>
          <a:bodyPr>
            <a:normAutofit fontScale="85000" lnSpcReduction="20000"/>
          </a:bodyPr>
          <a:lstStyle/>
          <a:p>
            <a:r>
              <a:rPr lang="fa-IR" dirty="0">
                <a:latin typeface="Arial" panose="020B0604020202020204" pitchFamily="34" charset="0"/>
                <a:cs typeface="Arial" panose="020B0604020202020204" pitchFamily="34" charset="0"/>
              </a:rPr>
              <a:t>ارایه دهنده: رهام جعفری</a:t>
            </a:r>
          </a:p>
          <a:p>
            <a:r>
              <a:rPr lang="fa-IR" dirty="0">
                <a:latin typeface="Arial" panose="020B0604020202020204" pitchFamily="34" charset="0"/>
                <a:cs typeface="Arial" panose="020B0604020202020204" pitchFamily="34" charset="0"/>
              </a:rPr>
              <a:t>استاد مربوطه: دکتر عصایی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BC801-3FF0-3F48-51D4-F34C0D0FE5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a-IR" dirty="0"/>
              <a:t>بررسی کلی اولین ربات اشپز تمام اتوماتیک از</a:t>
            </a:r>
          </a:p>
          <a:p>
            <a:r>
              <a:rPr lang="en-US" dirty="0"/>
              <a:t>Moley robotics</a:t>
            </a:r>
          </a:p>
        </p:txBody>
      </p:sp>
      <p:pic>
        <p:nvPicPr>
          <p:cNvPr id="5" name="Slide 1">
            <a:hlinkClick r:id="" action="ppaction://media"/>
            <a:extLst>
              <a:ext uri="{FF2B5EF4-FFF2-40B4-BE49-F238E27FC236}">
                <a16:creationId xmlns:a16="http://schemas.microsoft.com/office/drawing/2014/main" id="{99A813A2-1B38-0084-1655-939FA04BDD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2000" out="2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64105" y="44211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60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5C1F9-C118-7ADF-5140-36B213A5B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2154" y="-67734"/>
            <a:ext cx="8534400" cy="1507067"/>
          </a:xfrm>
        </p:spPr>
        <p:txBody>
          <a:bodyPr/>
          <a:lstStyle/>
          <a:p>
            <a:r>
              <a:rPr lang="fa-IR" dirty="0"/>
              <a:t>توسعه های اینده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AB4F2-A1DE-F887-5DE6-B26CE2629F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170433"/>
            <a:ext cx="8534400" cy="5230368"/>
          </a:xfrm>
        </p:spPr>
        <p:txBody>
          <a:bodyPr>
            <a:normAutofit/>
          </a:bodyPr>
          <a:lstStyle/>
          <a:p>
            <a:pPr marL="342900" marR="0" lvl="0" indent="-342900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بهبود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مصرف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انرژی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توسعه‌هایی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منجر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کاهش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مصرف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انرژی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اشپزها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می‌شوند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می‌توانند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جهت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حفظ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محیط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زیست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کاهش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هزینه‌های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انرژی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مفید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باشند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تکنولوژی‌های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جدید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مواد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ساخت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استفاده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جدید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فناوری‌های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نوین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ساختار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اشپزها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می‌تواند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سبب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سبک‌تر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شدن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دوام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بیشتر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افزایش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کارایی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آنها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شود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توسعه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نرم‌افزارهای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هوشمند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ترکیب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اشپز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نرم‌افزارهای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هوشمند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می‌تواند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تجربه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کاربری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را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بهبود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بخشد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امکانات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جدیدی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را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کاربران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ارائه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دهد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چاپ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سه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بعدی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سفارشی‌سازی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استفاده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فناوری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چاپ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بعدی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می‌تواند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تولید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سفارشی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میزان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بیشتری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تنوع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این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دسته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ابزارها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منجر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شو</a:t>
            </a:r>
            <a:r>
              <a:rPr lang="fa-IR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د.  </a:t>
            </a:r>
            <a:endParaRPr lang="fa-IR" sz="1800" kern="100" dirty="0">
              <a:solidFill>
                <a:srgbClr val="252525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a-IR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را کاوش کنید.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Moley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roboticsآینده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سرآشپز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چیست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؟ 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به‌روزرسانی‌ها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پیشرفت‌ها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چشم‌انداز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آینده</a:t>
            </a:r>
            <a:r>
              <a:rPr lang="fa-IR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800" kern="100" dirty="0">
              <a:solidFill>
                <a:srgbClr val="252525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منتظر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تکامل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پیشرفت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مداوم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دنیای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رباتیک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آشپزی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باشید</a:t>
            </a:r>
            <a:r>
              <a:rPr lang="fa-IR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                                              </a:t>
            </a:r>
            <a:endParaRPr lang="en-US" dirty="0"/>
          </a:p>
        </p:txBody>
      </p:sp>
      <p:pic>
        <p:nvPicPr>
          <p:cNvPr id="4" name="Slide 10">
            <a:hlinkClick r:id="" action="ppaction://media"/>
            <a:extLst>
              <a:ext uri="{FF2B5EF4-FFF2-40B4-BE49-F238E27FC236}">
                <a16:creationId xmlns:a16="http://schemas.microsoft.com/office/drawing/2014/main" id="{8E8B50DD-7951-F3F2-8CC6-9976D22DF3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18469" y="80708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829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F43CD-8D79-18AA-D1D2-D28AA549F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6549" y="17755"/>
            <a:ext cx="8534400" cy="1507067"/>
          </a:xfrm>
        </p:spPr>
        <p:txBody>
          <a:bodyPr/>
          <a:lstStyle/>
          <a:p>
            <a:r>
              <a:rPr lang="fa-IR" dirty="0"/>
              <a:t>نتایج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91F61-E7DD-F14C-B83B-6C6CC2B0A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3544" y="1399032"/>
            <a:ext cx="10561320" cy="514808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پایان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سرآشپز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به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عنوان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یک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نیروی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پیشگام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دنیای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ایستاده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</a:t>
            </a:r>
            <a:r>
              <a:rPr lang="fa-IR" sz="24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از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دقت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خودکار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امکانات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حد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حصر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دستور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پخت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نحوه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برخورد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پخت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پز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تغییر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دهد</a:t>
            </a:r>
            <a:r>
              <a:rPr lang="fa-IR" sz="24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سرآشپز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آینده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نوآوری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آغوش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بگیرید</a:t>
            </a:r>
            <a:r>
              <a:rPr lang="fa-IR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                                                        </a:t>
            </a:r>
            <a:endParaRPr lang="en-US" dirty="0"/>
          </a:p>
        </p:txBody>
      </p:sp>
      <p:pic>
        <p:nvPicPr>
          <p:cNvPr id="4" name="Slide 11">
            <a:hlinkClick r:id="" action="ppaction://media"/>
            <a:extLst>
              <a:ext uri="{FF2B5EF4-FFF2-40B4-BE49-F238E27FC236}">
                <a16:creationId xmlns:a16="http://schemas.microsoft.com/office/drawing/2014/main" id="{77595F00-2F91-EDF5-B3ED-8CAA651D24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08157" y="91166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169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8BE0-D2E5-7DB1-BD16-ED2A9489A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9971" y="-67734"/>
            <a:ext cx="8534400" cy="1507067"/>
          </a:xfrm>
        </p:spPr>
        <p:txBody>
          <a:bodyPr/>
          <a:lstStyle/>
          <a:p>
            <a:r>
              <a:rPr lang="en-US" dirty="0" err="1"/>
              <a:t>refrences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5CA91-0EFA-80DD-F446-F08B57567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683276"/>
            <a:ext cx="8534400" cy="3615267"/>
          </a:xfrm>
        </p:spPr>
        <p:txBody>
          <a:bodyPr/>
          <a:lstStyle/>
          <a:p>
            <a:r>
              <a:rPr lang="en-US" dirty="0">
                <a:hlinkClick r:id="rId4"/>
              </a:rPr>
              <a:t>Nala Chef, AI Based Automated Robot Chef Restaurant - Nala Robotics</a:t>
            </a:r>
            <a:endParaRPr lang="en-US" dirty="0"/>
          </a:p>
        </p:txBody>
      </p:sp>
      <p:pic>
        <p:nvPicPr>
          <p:cNvPr id="4" name="Slide 12">
            <a:hlinkClick r:id="" action="ppaction://media"/>
            <a:extLst>
              <a:ext uri="{FF2B5EF4-FFF2-40B4-BE49-F238E27FC236}">
                <a16:creationId xmlns:a16="http://schemas.microsoft.com/office/drawing/2014/main" id="{A492511A-70BA-DC8A-AFE8-91F1BF1757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80472" y="81418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60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8C6E0-1EC2-81B7-0372-8C1C5FBA5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831" y="0"/>
            <a:ext cx="8534400" cy="1507067"/>
          </a:xfrm>
        </p:spPr>
        <p:txBody>
          <a:bodyPr/>
          <a:lstStyle/>
          <a:p>
            <a:r>
              <a:rPr lang="fa-IR" dirty="0"/>
              <a:t>معرفی نالا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97885-E1CA-8834-84F2-26659C56FF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3101" y="3242733"/>
            <a:ext cx="8534400" cy="3615267"/>
          </a:xfrm>
        </p:spPr>
        <p:txBody>
          <a:bodyPr>
            <a:normAutofit/>
          </a:bodyPr>
          <a:lstStyle/>
          <a:p>
            <a:pPr mar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سرآشپز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خط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مقدم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نوآوری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قرار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دارد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رویکرد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کاملاً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خودکار</a:t>
            </a:r>
            <a:r>
              <a:rPr lang="en-US" sz="24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a-IR" sz="24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قابل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تنظیم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خود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صنعت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مختل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کند</a:t>
            </a:r>
            <a:r>
              <a:rPr lang="fa-IR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که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به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عنوان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اولین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سرآشپز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رباتیک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چند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جهان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توسعه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یافته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دقت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شخصی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سازی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کارآمدی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دوباره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تعریف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</a:t>
            </a:r>
            <a:r>
              <a:rPr lang="en-US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کند</a:t>
            </a:r>
            <a:r>
              <a:rPr lang="fa-IR" sz="2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093CA0-49AA-BF1F-9A56-27319462C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9065" y="1363938"/>
            <a:ext cx="6062472" cy="2533989"/>
          </a:xfrm>
          <a:prstGeom prst="rect">
            <a:avLst/>
          </a:prstGeom>
        </p:spPr>
      </p:pic>
      <p:pic>
        <p:nvPicPr>
          <p:cNvPr id="4" name="Slide 2">
            <a:hlinkClick r:id="" action="ppaction://media"/>
            <a:extLst>
              <a:ext uri="{FF2B5EF4-FFF2-40B4-BE49-F238E27FC236}">
                <a16:creationId xmlns:a16="http://schemas.microsoft.com/office/drawing/2014/main" id="{937B5069-65A1-9033-C9CF-C2B2C04BD9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95668" y="50985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72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5A744-62BE-60D2-B6AA-FCB6E97D7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1663" y="-45720"/>
            <a:ext cx="8534400" cy="1507067"/>
          </a:xfrm>
        </p:spPr>
        <p:txBody>
          <a:bodyPr>
            <a:normAutofit/>
          </a:bodyPr>
          <a:lstStyle/>
          <a:p>
            <a:r>
              <a:rPr lang="fa-IR" dirty="0"/>
              <a:t>چگونگی کار نالا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AB82010-85D4-1518-5FEE-B47C850F2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4332" y="2121408"/>
            <a:ext cx="8534400" cy="3615267"/>
          </a:xfrm>
        </p:spPr>
        <p:txBody>
          <a:bodyPr>
            <a:normAutofit/>
          </a:bodyPr>
          <a:lstStyle/>
          <a:p>
            <a:pPr marL="0" indent="0" algn="r">
              <a:lnSpc>
                <a:spcPct val="150000"/>
              </a:lnSpc>
              <a:buNone/>
            </a:pP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سرآشپز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از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طریق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فناوری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پیشرفته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عمل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کند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آن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اوج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اتوماسیون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تبدیل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کند</a:t>
            </a:r>
            <a:r>
              <a:rPr lang="fa-IR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این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ربات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قابل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تنظیم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از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یادگیری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ماشینی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برای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تکرار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دقیق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انواع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بی‌نهایتی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از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دستور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العمل‌ها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استفاده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می‌کند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مطابق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ترجیحات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منحصر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فرد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مشتری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تنظیم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می‌کند</a:t>
            </a:r>
            <a:endParaRPr lang="fa-IR" dirty="0">
              <a:solidFill>
                <a:srgbClr val="252525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r">
              <a:lnSpc>
                <a:spcPct val="150000"/>
              </a:lnSpc>
              <a:buNone/>
            </a:pP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بازوهای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رباتیک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آن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توسط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الگوریتم‌های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پیچیده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هدایت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می‌شوند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حرکات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انسان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‌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مانند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دقت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بسیار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بالایی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تقلید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می‌کنند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تجربه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ثابت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باکیفیتی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تضمین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می‌کنند</a:t>
            </a:r>
            <a:r>
              <a:rPr lang="fa-IR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</a:p>
          <a:p>
            <a:pPr marL="0" indent="0" algn="r">
              <a:lnSpc>
                <a:spcPct val="150000"/>
              </a:lnSpc>
              <a:buNone/>
            </a:pP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ادغام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قابلیت‌های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پردازش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حسگر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دید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همیشه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روشن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قادر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می‌سازد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بیش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از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a-IR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1200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پارامتر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میکروثانیه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دقت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بررسی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کند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ایمنی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بهره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‌</a:t>
            </a:r>
            <a:r>
              <a:rPr lang="fa-IR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وری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بالا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آشپزخانه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تضمین</a:t>
            </a:r>
            <a:r>
              <a:rPr lang="en-US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کند</a:t>
            </a:r>
            <a:endParaRPr lang="en-US" sz="2400" dirty="0"/>
          </a:p>
        </p:txBody>
      </p:sp>
      <p:pic>
        <p:nvPicPr>
          <p:cNvPr id="3" name="Slide 3">
            <a:hlinkClick r:id="" action="ppaction://media"/>
            <a:extLst>
              <a:ext uri="{FF2B5EF4-FFF2-40B4-BE49-F238E27FC236}">
                <a16:creationId xmlns:a16="http://schemas.microsoft.com/office/drawing/2014/main" id="{6CB134F5-E1DE-2C68-1FBA-57C739DF2E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88863" y="64249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33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9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65F48-03FD-5699-832F-EDA99B4F3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7549" y="0"/>
            <a:ext cx="8534400" cy="1507067"/>
          </a:xfrm>
        </p:spPr>
        <p:txBody>
          <a:bodyPr>
            <a:normAutofit/>
          </a:bodyPr>
          <a:lstStyle/>
          <a:p>
            <a:r>
              <a:rPr lang="fa-IR" dirty="0"/>
              <a:t>ویژگی ها و قابلیت ها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88A27-5D4A-F4CF-6F91-367C71CC7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0" y="1066031"/>
            <a:ext cx="8534400" cy="4594105"/>
          </a:xfrm>
        </p:spPr>
        <p:txBody>
          <a:bodyPr>
            <a:normAutofit fontScale="32500" lnSpcReduction="20000"/>
          </a:bodyPr>
          <a:lstStyle/>
          <a:p>
            <a:pPr>
              <a:lnSpc>
                <a:spcPct val="160000"/>
              </a:lnSpc>
            </a:pP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سرآشپز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دارای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ویژگی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قابلیت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شماری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آن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متمایز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کند</a:t>
            </a:r>
            <a:r>
              <a:rPr lang="fa-IR" sz="43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از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یک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کتابخانه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متنوع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دستور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العمل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گرفته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تا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گزینه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سفارشی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سازی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طیف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وسیعی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از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ترجیحات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برآورده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کند</a:t>
            </a:r>
            <a:r>
              <a:rPr lang="fa-IR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fa-IR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تطبیق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پذیری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دقت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آن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اجرای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دستور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العمل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آن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یک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افزودنی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همه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کاره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برای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آشپزخانه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</a:t>
            </a:r>
            <a:r>
              <a:rPr lang="fa-IR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حرفه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ای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خانه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تبدیل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43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کرده</a:t>
            </a:r>
            <a:r>
              <a:rPr lang="en-US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a-IR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</a:t>
            </a:r>
          </a:p>
          <a:p>
            <a:pPr>
              <a:lnSpc>
                <a:spcPct val="160000"/>
              </a:lnSpc>
            </a:pPr>
            <a:r>
              <a:rPr lang="fa-IR" sz="43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                                                                                              </a:t>
            </a:r>
          </a:p>
          <a:p>
            <a:pPr>
              <a:lnSpc>
                <a:spcPct val="160000"/>
              </a:lnSpc>
            </a:pPr>
            <a:r>
              <a:rPr lang="fa-IR" sz="43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 24 ساعته بدون دخالت انسان میتواند اشپزی کند. او با تقلید از حرکات دست و اشپزی انسان به صورت بسیار موثر دستورالعمل ها را اماده میکند. نالا با قابلیت پردازش زبان طبیعی به سفارش مشتریان در نقطه فروش یا  دستورات عملیاتی از اشپزخانه پاسخ میدهد و به کاهش زمان انتظار مشتری و افزایش بهرهوری کمک میکند.                                       </a:t>
            </a:r>
            <a:r>
              <a:rPr lang="fa-IR" sz="18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                                                                        </a:t>
            </a:r>
            <a:r>
              <a:rPr lang="fa-IR" sz="40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 به گونه ای طراحی شده که مقدار مواد استفاده شده در غذا. اطلاعات سفارشات. و بتزخورد مشتریان  را ثبت و تشخیص میدهد</a:t>
            </a:r>
            <a:r>
              <a:rPr lang="fa-IR" sz="40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                                                                                                                                    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a-IR" sz="40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 قادر به خدمترسانی به بیش از 50 مشتری در دو ساعت</a:t>
            </a:r>
            <a:r>
              <a:rPr lang="fa-IR" sz="40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. توانایی پخت چندین غذای متفاوت در یک زمان با موفقیت 99 درصد  . ثبات در طعم و بافت غذا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a-IR" sz="40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   </a:t>
            </a:r>
          </a:p>
          <a:p>
            <a:pPr marL="0" indent="0">
              <a:lnSpc>
                <a:spcPct val="150000"/>
              </a:lnSpc>
              <a:buNone/>
            </a:pPr>
            <a:endParaRPr lang="fa-IR" sz="4000" dirty="0">
              <a:solidFill>
                <a:srgbClr val="252525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Slide 4">
            <a:hlinkClick r:id="" action="ppaction://media"/>
            <a:extLst>
              <a:ext uri="{FF2B5EF4-FFF2-40B4-BE49-F238E27FC236}">
                <a16:creationId xmlns:a16="http://schemas.microsoft.com/office/drawing/2014/main" id="{97635B57-4A82-D1DF-2DE5-DEA38BF265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63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F882E-AB9F-2CED-470D-35A71FE08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00AF6-456F-AA65-08D3-D16494D7A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2182" y="277428"/>
            <a:ext cx="8534400" cy="5448669"/>
          </a:xfrm>
        </p:spPr>
        <p:txBody>
          <a:bodyPr>
            <a:normAutofit/>
          </a:bodyPr>
          <a:lstStyle/>
          <a:p>
            <a:pPr algn="r"/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ربات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اشپز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ممکن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از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چندین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سنسور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برای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افزایش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دقت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کارایی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خود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استفاده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کند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این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شامل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سنسورهایی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مانند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حسگرهای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دما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حسگرهای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وزن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حسگرهای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لمسی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و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حسگرهای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تصویری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برای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تشخیص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مواد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غذایی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مراحل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پخت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ممکن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باشد</a:t>
            </a:r>
            <a:r>
              <a:rPr lang="fa-IR" sz="28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همچنین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سیستم‌های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کنترل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هوشمند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الگوریتم‌های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پیشرفته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نیز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جهت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بهبود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عملکرد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ربات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اشپز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مورد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استفاده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قرار</a:t>
            </a:r>
            <a:r>
              <a:rPr lang="en-US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می‌گیرند</a:t>
            </a:r>
            <a:r>
              <a:rPr lang="fa-IR" sz="2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lang="en-US" sz="3200" dirty="0"/>
          </a:p>
        </p:txBody>
      </p:sp>
      <p:pic>
        <p:nvPicPr>
          <p:cNvPr id="4" name="Slide 5">
            <a:hlinkClick r:id="" action="ppaction://media"/>
            <a:extLst>
              <a:ext uri="{FF2B5EF4-FFF2-40B4-BE49-F238E27FC236}">
                <a16:creationId xmlns:a16="http://schemas.microsoft.com/office/drawing/2014/main" id="{96494BA2-CE3C-0C54-AAF8-BA81B541D8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15983" y="6899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75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17E21-FFE6-F1BA-045F-2F8870FA7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9140" y="0"/>
            <a:ext cx="8534400" cy="1507067"/>
          </a:xfrm>
        </p:spPr>
        <p:txBody>
          <a:bodyPr/>
          <a:lstStyle/>
          <a:p>
            <a:r>
              <a:rPr lang="fa-IR" dirty="0"/>
              <a:t>مزایای نالا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5C9C5-3378-FCD8-5ABC-62446B949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0908" y="1507067"/>
            <a:ext cx="8534400" cy="3615267"/>
          </a:xfrm>
        </p:spPr>
        <p:txBody>
          <a:bodyPr>
            <a:noAutofit/>
          </a:bodyPr>
          <a:lstStyle/>
          <a:p>
            <a:pPr marL="342900" marR="0" lvl="0" indent="-342900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fa-IR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ترکیب</a:t>
            </a:r>
            <a:r>
              <a:rPr lang="en-US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مواد</a:t>
            </a:r>
            <a:r>
              <a:rPr lang="en-US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غذایی</a:t>
            </a:r>
            <a:endParaRPr lang="fa-IR" sz="1400" kern="100" dirty="0">
              <a:solidFill>
                <a:srgbClr val="252525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اشپز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شما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این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امکان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را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می‌دهد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که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مواد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مختلف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غذایی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را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خوبی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ترکیب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هم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زدایی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کنید</a:t>
            </a:r>
            <a:r>
              <a:rPr lang="fa-IR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marR="0" lvl="0" indent="-342900" rtl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4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تسهیل</a:t>
            </a:r>
            <a:r>
              <a:rPr lang="en-US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آمیختن</a:t>
            </a:r>
            <a:r>
              <a:rPr lang="en-US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خمیرها</a:t>
            </a:r>
            <a:endParaRPr lang="fa-IR" sz="1400" b="1" kern="100" dirty="0">
              <a:solidFill>
                <a:srgbClr val="252525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برای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تهیه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خمیرهای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نان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شیرینی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یا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دیگر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آشپزی‌ها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اشپز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می‌تواند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کمک</a:t>
            </a:r>
            <a:endParaRPr lang="fa-IR" sz="1400" kern="100" dirty="0">
              <a:solidFill>
                <a:srgbClr val="252525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endParaRPr lang="fa-IR" sz="1400" kern="100" dirty="0">
              <a:solidFill>
                <a:srgbClr val="252525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کننده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باشد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کاهش</a:t>
            </a:r>
            <a:r>
              <a:rPr lang="en-US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زمان</a:t>
            </a:r>
            <a:r>
              <a:rPr lang="en-US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زحمت</a:t>
            </a:r>
            <a:r>
              <a:rPr lang="en-US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fa-IR" sz="1400" b="1" kern="100" dirty="0">
              <a:solidFill>
                <a:srgbClr val="252525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استفاده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اشپز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فرآیند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آمیختن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مواد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غذایی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سریع‌تر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کم‌تر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زمان‌بر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خواهد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بود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تولید</a:t>
            </a:r>
            <a:r>
              <a:rPr lang="en-US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ترکیبات</a:t>
            </a:r>
            <a:r>
              <a:rPr lang="en-US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یکنواخت</a:t>
            </a:r>
            <a:r>
              <a:rPr lang="en-US" sz="14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fa-IR" sz="1400" b="1" kern="100" dirty="0">
              <a:solidFill>
                <a:srgbClr val="252525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اشپز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شما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این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امکان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را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می‌دهد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که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ترکیبات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را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یک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شکل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یکنواخت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تر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تهیه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کنید</a:t>
            </a:r>
            <a:r>
              <a:rPr lang="en-US" sz="14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4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</a:pPr>
            <a:r>
              <a:rPr lang="en-US" sz="1400" b="1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انعطاف</a:t>
            </a:r>
            <a:r>
              <a:rPr lang="en-US" sz="1400" b="1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b="1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پذیری</a:t>
            </a:r>
            <a:r>
              <a:rPr lang="en-US" sz="1400" b="1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b="1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1400" b="1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b="1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استفاده</a:t>
            </a:r>
            <a:r>
              <a:rPr lang="en-US" sz="1400" b="1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:</a:t>
            </a:r>
            <a:endParaRPr lang="fa-IR" sz="1400" b="1" dirty="0">
              <a:solidFill>
                <a:srgbClr val="252525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lnSpc>
                <a:spcPct val="170000"/>
              </a:lnSpc>
            </a:pPr>
            <a:r>
              <a:rPr lang="en-US" sz="1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این</a:t>
            </a:r>
            <a:r>
              <a:rPr lang="en-US" sz="1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ابزار</a:t>
            </a:r>
            <a:r>
              <a:rPr lang="en-US" sz="1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معمولاً</a:t>
            </a:r>
            <a:r>
              <a:rPr lang="en-US" sz="1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</a:t>
            </a:r>
            <a:r>
              <a:rPr lang="en-US" sz="1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انواع</a:t>
            </a:r>
            <a:r>
              <a:rPr lang="en-US" sz="1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مختلف</a:t>
            </a:r>
            <a:r>
              <a:rPr lang="en-US" sz="1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محتویات</a:t>
            </a:r>
            <a:r>
              <a:rPr lang="en-US" sz="1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1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اندازه‌ها</a:t>
            </a:r>
            <a:r>
              <a:rPr lang="en-US" sz="1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1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دسترس</a:t>
            </a:r>
            <a:r>
              <a:rPr lang="en-US" sz="14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</a:t>
            </a:r>
            <a:endParaRPr lang="en-US" sz="1400" dirty="0"/>
          </a:p>
        </p:txBody>
      </p:sp>
      <p:pic>
        <p:nvPicPr>
          <p:cNvPr id="4" name="Slide 6">
            <a:hlinkClick r:id="" action="ppaction://media"/>
            <a:extLst>
              <a:ext uri="{FF2B5EF4-FFF2-40B4-BE49-F238E27FC236}">
                <a16:creationId xmlns:a16="http://schemas.microsoft.com/office/drawing/2014/main" id="{A9A84725-0F17-DAF2-5055-A07A3E6351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54461" y="75353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26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ECAF4-50E7-8FC4-5152-9CA265BB8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429" y="0"/>
            <a:ext cx="8534400" cy="1507067"/>
          </a:xfrm>
        </p:spPr>
        <p:txBody>
          <a:bodyPr/>
          <a:lstStyle/>
          <a:p>
            <a:r>
              <a:rPr lang="fa-IR" dirty="0"/>
              <a:t>کاربرد های عملی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34CE1-C8AC-916B-6FB0-B1A7671F28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8420" y="1161288"/>
            <a:ext cx="8534400" cy="5056632"/>
          </a:xfrm>
        </p:spPr>
        <p:txBody>
          <a:bodyPr>
            <a:normAutofit fontScale="92500" lnSpcReduction="10000"/>
          </a:bodyPr>
          <a:lstStyle/>
          <a:p>
            <a:pPr mar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fa-IR" sz="1800" dirty="0">
              <a:solidFill>
                <a:srgbClr val="252525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fa-IR" sz="1800" kern="100" dirty="0">
                <a:solidFill>
                  <a:srgbClr val="252525"/>
                </a:solidFill>
                <a:latin typeface="Calibri" panose="020F050202020403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کاربردهای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عملی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تنظیمات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مختلف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کاوش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کنید</a:t>
            </a:r>
            <a:r>
              <a:rPr lang="fa-IR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از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تحول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آشپزخانه‌های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رستوران‌ها</a:t>
            </a:r>
            <a:r>
              <a:rPr lang="fa-IR" sz="1800" dirty="0">
                <a:solidFill>
                  <a:srgbClr val="252525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گرفته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تا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تغییر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آموزش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ساده‌سازی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آشپزی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خانگی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تأثیر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محیط‌های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متنوع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احساس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می‌شود</a:t>
            </a:r>
            <a:r>
              <a:rPr lang="fa-IR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یک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ابزار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آشپزی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چندکاره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موارد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مختلف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می‌تواند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کاربرد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داشته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باشد</a:t>
            </a:r>
            <a:r>
              <a:rPr lang="fa-IR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                                                             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آمیختن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خمیرها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تهیه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شیرینی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پای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یا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حتی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خمیرهای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پیتزا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تهیه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خوراکی‌های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آماده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می‌توانید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آمیختن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تهیه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خوراکی‌های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آماده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مانند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مایونز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سس‌ها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یا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طعم‌دهنده‌ها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استفاده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کنید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آمیختن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مواد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آشپزی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ترکیب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مختلف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آشپزی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مانند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مزه‌دهنده‌ها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علائم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آشپزی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تهیه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دسرها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شیرینی‌ها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ترکیب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خمیر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دیگر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تهیه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دسرها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شیرینی‌ها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آماده‌سازی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سس‌ها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مخلفات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تهیه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سس‌ها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ترکیب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مخلفات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تهیه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مواد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آماده‌سازی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غذا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آنجایی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ابزاری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چندکاره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کاربردهای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وسیله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خلاقیت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نیازهای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شخصی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هر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فرد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می‌تواند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</a:p>
          <a:p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متنوع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باشد</a:t>
            </a:r>
            <a:r>
              <a:rPr lang="fa-IR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                                                                                   </a:t>
            </a:r>
            <a:endParaRPr lang="en-US" dirty="0"/>
          </a:p>
        </p:txBody>
      </p:sp>
      <p:pic>
        <p:nvPicPr>
          <p:cNvPr id="4" name="Slide 7">
            <a:hlinkClick r:id="" action="ppaction://media"/>
            <a:extLst>
              <a:ext uri="{FF2B5EF4-FFF2-40B4-BE49-F238E27FC236}">
                <a16:creationId xmlns:a16="http://schemas.microsoft.com/office/drawing/2014/main" id="{9161DC98-0E72-D1B5-5715-85E601A1B3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73333" y="50985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75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9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BA866-519F-B4C8-3D38-91CE8C3C3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5303" y="-26633"/>
            <a:ext cx="8534400" cy="1507067"/>
          </a:xfrm>
        </p:spPr>
        <p:txBody>
          <a:bodyPr/>
          <a:lstStyle/>
          <a:p>
            <a:r>
              <a:rPr lang="fa-IR" dirty="0"/>
              <a:t>چالش ها و محدودیت ها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F387C-88A2-CFC2-33FD-F7F51F2F6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188720"/>
            <a:ext cx="8534400" cy="558698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حالی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که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نالا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سرآشپز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بسیاری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از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جنبه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برتر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است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،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شناخت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چالش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محدودیت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بالقوه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ضروری</a:t>
            </a:r>
            <a:r>
              <a:rPr lang="fa-IR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a-IR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است.</a:t>
            </a:r>
            <a:r>
              <a:rPr lang="fa-IR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درک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این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جنبه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به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هموار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کردن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راه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برای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پیشرفت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و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پیشرفت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های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آینده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کمک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می</a:t>
            </a:r>
            <a:r>
              <a:rPr lang="en-US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کند</a:t>
            </a:r>
            <a:r>
              <a:rPr lang="fa-IR" sz="18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           </a:t>
            </a:r>
          </a:p>
          <a:p>
            <a:pPr marL="342900" marR="0" lvl="0" indent="-342900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مصرف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انرژی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بیشتر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برخی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نیاز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برق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می‌دارند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ممکن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مقایسه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استفاده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دست‌ها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ابزارهای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سنتی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مصرف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انرژی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بیشتری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داشته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باشد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هزینه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قیمت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برخی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مدل‌های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پیشرفته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هزینه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بالایی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دارند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ممکن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برخی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افراد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قابلیت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خرید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نباشد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پیچیدگی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تمیزکاری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برخی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بخش‌های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قابل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جدا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شدن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دارند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نیاز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تمیزکاری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دقیق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دارند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این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ممکن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زمان‌بر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باشد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محدودیت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در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نوع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غذاها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برخی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غذاهای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خاصی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مناسب‌تر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هستند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برخی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دیگر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ممکن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کارایی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کمتری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داشته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باشند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حجم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b="1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ابعاد</a:t>
            </a:r>
            <a:r>
              <a:rPr lang="en-US" sz="1800" b="1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برخی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حجیم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سنگین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هستند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ممکن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فضای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زیادی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را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اشغال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کنند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مشکلی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آشپزخانه‌های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کوچک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باشند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</a:p>
          <a:p>
            <a:pPr marL="0" marR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SzPts val="1100"/>
              <a:buFont typeface="Wingdings" panose="05000000000000000000" pitchFamily="2" charset="2"/>
              <a:buChar char=""/>
            </a:pPr>
            <a:r>
              <a:rPr lang="en-US" sz="1800" kern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نیاز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تعلیمات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برای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استفاده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بهینه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نالاها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،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گاهی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نیاز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به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یادگیری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تکنیک‌ها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و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دستورالعمل‌های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خاصی</a:t>
            </a:r>
            <a:r>
              <a:rPr lang="en-US" sz="1800" kern="100" dirty="0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kern="100" dirty="0" err="1">
                <a:solidFill>
                  <a:srgbClr val="252525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دارد</a:t>
            </a:r>
            <a:endParaRPr lang="en-US" sz="180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fa-IR" sz="1800" dirty="0">
              <a:solidFill>
                <a:srgbClr val="252525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4" name="Slide 8">
            <a:hlinkClick r:id="" action="ppaction://media"/>
            <a:extLst>
              <a:ext uri="{FF2B5EF4-FFF2-40B4-BE49-F238E27FC236}">
                <a16:creationId xmlns:a16="http://schemas.microsoft.com/office/drawing/2014/main" id="{3C95D8D8-89AF-3FAB-148F-5E4299CA89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36757" y="70135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85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2F451-ADAF-0178-F23B-96E6A9179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9724" y="-250529"/>
            <a:ext cx="8534400" cy="1507067"/>
          </a:xfrm>
        </p:spPr>
        <p:txBody>
          <a:bodyPr/>
          <a:lstStyle/>
          <a:p>
            <a:r>
              <a:rPr lang="fa-IR" dirty="0"/>
              <a:t>تجربه کاری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D21B3-B63C-D257-E2CF-9A6518A1B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5508" y="4495461"/>
            <a:ext cx="8534400" cy="3615267"/>
          </a:xfrm>
        </p:spPr>
        <p:txBody>
          <a:bodyPr>
            <a:normAutofit/>
          </a:bodyPr>
          <a:lstStyle/>
          <a:p>
            <a:r>
              <a:rPr lang="fa-IR" sz="2800" dirty="0"/>
              <a:t>در دست بررسی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F7236D-AF6B-31BC-80A2-72C92CF3F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596" y="643890"/>
            <a:ext cx="7735824" cy="5290566"/>
          </a:xfrm>
          <a:prstGeom prst="rect">
            <a:avLst/>
          </a:prstGeom>
        </p:spPr>
      </p:pic>
      <p:pic>
        <p:nvPicPr>
          <p:cNvPr id="4" name="Slide 9">
            <a:hlinkClick r:id="" action="ppaction://media"/>
            <a:extLst>
              <a:ext uri="{FF2B5EF4-FFF2-40B4-BE49-F238E27FC236}">
                <a16:creationId xmlns:a16="http://schemas.microsoft.com/office/drawing/2014/main" id="{D6D0976B-5E5D-564E-696B-A899FD2296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99013" y="898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72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238</TotalTime>
  <Words>1188</Words>
  <Application>Microsoft Office PowerPoint</Application>
  <PresentationFormat>Widescreen</PresentationFormat>
  <Paragraphs>84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Century Gothic</vt:lpstr>
      <vt:lpstr>Wingdings</vt:lpstr>
      <vt:lpstr>Wingdings 3</vt:lpstr>
      <vt:lpstr>Slice</vt:lpstr>
      <vt:lpstr>Nala the robot chef     انقلاب در اتوماسیون آشپزی</vt:lpstr>
      <vt:lpstr>معرفی نالا</vt:lpstr>
      <vt:lpstr>چگونگی کار نالا</vt:lpstr>
      <vt:lpstr>ویژگی ها و قابلیت ها</vt:lpstr>
      <vt:lpstr>PowerPoint Presentation</vt:lpstr>
      <vt:lpstr>مزایای نالا</vt:lpstr>
      <vt:lpstr>کاربرد های عملی</vt:lpstr>
      <vt:lpstr>چالش ها و محدودیت ها</vt:lpstr>
      <vt:lpstr>تجربه کاری</vt:lpstr>
      <vt:lpstr>توسعه های اینده</vt:lpstr>
      <vt:lpstr>نتایج</vt:lpstr>
      <vt:lpstr>refrences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Nala the robot chef     انقلاب در اتوماسیون آشپزی</dc:title>
  <dc:creator>msi</dc:creator>
  <cp:lastModifiedBy>msi</cp:lastModifiedBy>
  <cp:revision>4</cp:revision>
  <dcterms:created xsi:type="dcterms:W3CDTF">2023-12-17T20:21:43Z</dcterms:created>
  <dcterms:modified xsi:type="dcterms:W3CDTF">2023-12-29T14:12:06Z</dcterms:modified>
</cp:coreProperties>
</file>

<file path=docProps/thumbnail.jpeg>
</file>